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881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321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4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40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7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57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79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739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8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919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1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D8020-3640-4444-A3ED-6B3A55A53032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904F3-72D5-4A4D-A292-17D31FE79B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5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181588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</a:rPr>
              <a:t>It is the </a:t>
            </a:r>
            <a:r>
              <a:rPr lang="en-US" sz="2800" b="1" dirty="0" smtClean="0">
                <a:solidFill>
                  <a:schemeClr val="accent4"/>
                </a:solidFill>
              </a:rPr>
              <a:t>year 3800</a:t>
            </a:r>
            <a:r>
              <a:rPr lang="en-US" sz="2800" b="1" dirty="0" smtClean="0">
                <a:solidFill>
                  <a:schemeClr val="bg1"/>
                </a:solidFill>
              </a:rPr>
              <a:t>. Humans have finally developed the technology to provide visitation to the sun for profit. You have been hired as an expert astronomer to </a:t>
            </a:r>
            <a:r>
              <a:rPr lang="en-US" sz="2800" b="1" dirty="0" smtClean="0">
                <a:solidFill>
                  <a:schemeClr val="accent4"/>
                </a:solidFill>
              </a:rPr>
              <a:t>develop a brochure </a:t>
            </a:r>
            <a:r>
              <a:rPr lang="en-US" sz="2800" b="1" dirty="0" smtClean="0">
                <a:solidFill>
                  <a:schemeClr val="bg1"/>
                </a:solidFill>
              </a:rPr>
              <a:t>to encourage people to purchase a trip to the sun through your company. Your brochure must be </a:t>
            </a:r>
            <a:r>
              <a:rPr lang="en-US" sz="2800" b="1" dirty="0" smtClean="0">
                <a:solidFill>
                  <a:schemeClr val="accent4"/>
                </a:solidFill>
              </a:rPr>
              <a:t>visually appealing </a:t>
            </a:r>
            <a:r>
              <a:rPr lang="en-US" sz="2800" b="1" dirty="0" smtClean="0">
                <a:solidFill>
                  <a:schemeClr val="bg1"/>
                </a:solidFill>
              </a:rPr>
              <a:t>and </a:t>
            </a:r>
            <a:r>
              <a:rPr lang="en-US" sz="2800" b="1" dirty="0" smtClean="0">
                <a:solidFill>
                  <a:schemeClr val="accent4"/>
                </a:solidFill>
              </a:rPr>
              <a:t>informative</a:t>
            </a:r>
            <a:r>
              <a:rPr lang="en-US" sz="2800" b="1" dirty="0" smtClean="0">
                <a:solidFill>
                  <a:schemeClr val="bg1"/>
                </a:solidFill>
              </a:rPr>
              <a:t>.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5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LAURY, LINDSEY M.</dc:creator>
  <cp:lastModifiedBy>LAURY, LINDSEY M.</cp:lastModifiedBy>
  <cp:revision>2</cp:revision>
  <dcterms:created xsi:type="dcterms:W3CDTF">2017-02-02T14:36:02Z</dcterms:created>
  <dcterms:modified xsi:type="dcterms:W3CDTF">2017-02-02T20:59:05Z</dcterms:modified>
</cp:coreProperties>
</file>